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2" r:id="rId3"/>
    <p:sldId id="257" r:id="rId4"/>
    <p:sldId id="277" r:id="rId5"/>
    <p:sldId id="256" r:id="rId6"/>
    <p:sldId id="261" r:id="rId7"/>
    <p:sldId id="263" r:id="rId8"/>
    <p:sldId id="264" r:id="rId9"/>
    <p:sldId id="280" r:id="rId10"/>
    <p:sldId id="259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>
      <p:cViewPr varScale="1">
        <p:scale>
          <a:sx n="68" d="100"/>
          <a:sy n="68" d="100"/>
        </p:scale>
        <p:origin x="7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897-1395-40BA-9743-11B42FBEA898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BA00-9FF2-4AE8-9C40-C6C6DE019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897-1395-40BA-9743-11B42FBEA898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BA00-9FF2-4AE8-9C40-C6C6DE019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897-1395-40BA-9743-11B42FBEA898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BA00-9FF2-4AE8-9C40-C6C6DE019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897-1395-40BA-9743-11B42FBEA898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BA00-9FF2-4AE8-9C40-C6C6DE019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897-1395-40BA-9743-11B42FBEA898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BA00-9FF2-4AE8-9C40-C6C6DE019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897-1395-40BA-9743-11B42FBEA898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BA00-9FF2-4AE8-9C40-C6C6DE019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897-1395-40BA-9743-11B42FBEA898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BA00-9FF2-4AE8-9C40-C6C6DE019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897-1395-40BA-9743-11B42FBEA898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BA00-9FF2-4AE8-9C40-C6C6DE019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897-1395-40BA-9743-11B42FBEA898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BA00-9FF2-4AE8-9C40-C6C6DE019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897-1395-40BA-9743-11B42FBEA898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BA00-9FF2-4AE8-9C40-C6C6DE019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897-1395-40BA-9743-11B42FBEA898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BA00-9FF2-4AE8-9C40-C6C6DE019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57897-1395-40BA-9743-11B42FBEA898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6BA00-9FF2-4AE8-9C40-C6C6DE019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\Рабочий стол\ник-фото\картинки\природа\WALL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Команда краеведов</a:t>
            </a:r>
            <a:r>
              <a:rPr lang="ru-RU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школы-интерната №18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06901" y="2000240"/>
            <a:ext cx="851367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Краеведение воспитывает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любовь к родному краю и дает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 знания, без которых невозможно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сохранение памятников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культуры на местах».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Д.С.Лихачев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админ\Рабочий стол\ник-фото\картинки\природа\WALL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Изучаем историю заводов 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Невской заставы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28554" y="1579346"/>
            <a:ext cx="4040188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ru-RU" i="1" dirty="0" smtClean="0"/>
              <a:t>ОАО ГОЗ «Обуховский завод»</a:t>
            </a:r>
            <a:endParaRPr lang="ru-RU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3438" y="1900632"/>
            <a:ext cx="4041775" cy="639762"/>
          </a:xfrm>
        </p:spPr>
        <p:txBody>
          <a:bodyPr/>
          <a:lstStyle/>
          <a:p>
            <a:pPr algn="ctr"/>
            <a:r>
              <a:rPr lang="ru-RU" i="1" dirty="0" smtClean="0"/>
              <a:t>ОАО «Пролетарский завод»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C:\Users\1\Desktop\краевед фото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04" y="2984974"/>
            <a:ext cx="3672408" cy="22965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 descr="C:\Users\1\Desktop\краевед.фото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12" y="3068960"/>
            <a:ext cx="3269455" cy="2351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админ\Рабочий стол\ник-фото\картинки\природа\WALL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i="1" dirty="0" smtClean="0"/>
              <a:t>Музей школы№235 </a:t>
            </a:r>
          </a:p>
          <a:p>
            <a:pPr algn="ctr"/>
            <a:r>
              <a:rPr lang="ru-RU" i="1" dirty="0" smtClean="0"/>
              <a:t>«А музы не молчали»</a:t>
            </a:r>
            <a:endParaRPr lang="ru-RU" i="1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4714876" y="1829194"/>
            <a:ext cx="4041775" cy="63976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i="1" dirty="0" smtClean="0"/>
              <a:t>Музей  ОАО </a:t>
            </a:r>
          </a:p>
          <a:p>
            <a:pPr algn="ctr"/>
            <a:r>
              <a:rPr lang="ru-RU" i="1" dirty="0" smtClean="0"/>
              <a:t>«Императорский фарфоровый завод»</a:t>
            </a:r>
            <a:endParaRPr lang="ru-RU" i="1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Участвуем в музейных краеведческих игровых программах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D:\мои документы\Мои документы\краеведение зинченко\музей 235 школы\IMG_27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85394"/>
            <a:ext cx="3571951" cy="29038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 descr="D:\мои документы\Мои документы\Краеведение Зинченко Д.В\2015 фарфоровый з-д\DSCN007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415" y="2880512"/>
            <a:ext cx="3785235" cy="257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\Рабочий стол\ник-фото\картинки\природа\WALL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" y="342906"/>
            <a:ext cx="878684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 2003 года в нашей школе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активно работает команда краеведов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под руководством  библиотекаря Чвиженко Наталии Олеговны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 методиста ДДТ «Левобережный»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Зинченко Дениса Владимировича.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" y="3396253"/>
            <a:ext cx="3523488" cy="31089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534" y="3396253"/>
            <a:ext cx="4180523" cy="313539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админ\Рабочий стол\ник-фото\картинки\природа\WALL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642942"/>
          </a:xfrm>
        </p:spPr>
        <p:txBody>
          <a:bodyPr>
            <a:normAutofit fontScale="90000"/>
          </a:bodyPr>
          <a:lstStyle/>
          <a:p>
            <a:r>
              <a:rPr lang="ru-RU" sz="53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«Ребята с Невской заставы»</a:t>
            </a:r>
            <a:endParaRPr lang="ru-RU" sz="53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30000"/>
          </a:blip>
          <a:srcRect l="7877" t="17393" r="4916"/>
          <a:stretch>
            <a:fillRect/>
          </a:stretch>
        </p:blipFill>
        <p:spPr>
          <a:xfrm>
            <a:off x="2214546" y="2214554"/>
            <a:ext cx="5286412" cy="4488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571736" y="1500174"/>
            <a:ext cx="4572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Эмблема команды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админ\Рабочий стол\ник-фото\картинки\природа\WALL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1392870fme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277477" y="1643050"/>
            <a:ext cx="3080076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00298" y="0"/>
            <a:ext cx="47915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«Ребята с Невской заставы»</a:t>
            </a:r>
          </a:p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 гимн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929058" y="857232"/>
            <a:ext cx="321471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Атланты </a:t>
            </a:r>
            <a:endParaRPr lang="ru-RU" dirty="0" smtClean="0"/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Когда на сердце тяжесть 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 холодно в груди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 команду краеведов 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Ты смело приходи. 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 мы тебе расскажем 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Зачем и, где и как 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Атланты держат небо 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На каменных руках.</a:t>
            </a:r>
          </a:p>
          <a:p>
            <a:pPr algn="ctr"/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Собрались неслучайно 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Не просто и не вдруг.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Мы обожаем город 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Родной наш Петербург.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 храмах и усадьбах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Хотим мы больше знать.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Наш старый, добрый город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Готов нас удивлять.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Ах, Невская застава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Ах, славный наш район.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 важен берег правый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 «Журавли» на нем,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Раскинулись заводы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На разных берегах.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Здесь слава трудовая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Куется на века.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админ\Рабочий стол\ник-фото\картинки\природа\WALL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785786" y="274638"/>
            <a:ext cx="7572428" cy="93978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 мы занимаемся?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1500174"/>
            <a:ext cx="821537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Мы знакомимся,  изучаем и любим наш город и наш район.</a:t>
            </a: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Что нас объединяет?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Нас объединяет желание больше узнать об историческом прошлом нашего района и о людях ,которые здесь жили.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админ\Рабочий стол\ник-фото\картинки\природа\WALL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72560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Где мы принимаем участие? 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районных 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 городских конкурсах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428868"/>
            <a:ext cx="4172008" cy="928693"/>
          </a:xfrm>
        </p:spPr>
        <p:txBody>
          <a:bodyPr>
            <a:normAutofit/>
          </a:bodyPr>
          <a:lstStyle/>
          <a:p>
            <a:r>
              <a:rPr lang="ru-RU" i="1" dirty="0" smtClean="0"/>
              <a:t>НАШЕМУ РАЙОНУ -100 ЛЕТ!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00562" y="2143116"/>
            <a:ext cx="4143404" cy="642942"/>
          </a:xfrm>
        </p:spPr>
        <p:txBody>
          <a:bodyPr>
            <a:normAutofit fontScale="25000" lnSpcReduction="20000"/>
          </a:bodyPr>
          <a:lstStyle/>
          <a:p>
            <a:endParaRPr lang="ru-RU" i="1" dirty="0" smtClean="0"/>
          </a:p>
          <a:p>
            <a:endParaRPr lang="ru-RU" i="1" dirty="0" smtClean="0"/>
          </a:p>
          <a:p>
            <a:pPr algn="ctr"/>
            <a:r>
              <a:rPr lang="ru-RU" sz="9600" i="1" dirty="0" smtClean="0"/>
              <a:t>Победители и лауреаты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5" y="3429000"/>
            <a:ext cx="4040188" cy="30301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админ\Рабочий стол\ник-фото\картинки\природа\WALL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-18288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29697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Районные конкурсы музея «Невская Застава»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28596" y="1828599"/>
            <a:ext cx="4040188" cy="639762"/>
          </a:xfrm>
        </p:spPr>
        <p:txBody>
          <a:bodyPr>
            <a:normAutofit/>
          </a:bodyPr>
          <a:lstStyle/>
          <a:p>
            <a:pPr algn="ctr"/>
            <a:endParaRPr lang="ru-RU" i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2551112" y="1771159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/>
              <a:t>«Их именами не названы»</a:t>
            </a:r>
            <a:endParaRPr lang="ru-RU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20" y="3127392"/>
            <a:ext cx="4040188" cy="2675968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32071"/>
            <a:ext cx="3743399" cy="28075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админ\Рабочий стол\ник-фото\картинки\природа\WALL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-18288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Участвуем в районных конференциях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8554" y="1793660"/>
            <a:ext cx="4143404" cy="1143008"/>
          </a:xfrm>
        </p:spPr>
        <p:txBody>
          <a:bodyPr>
            <a:normAutofit/>
          </a:bodyPr>
          <a:lstStyle/>
          <a:p>
            <a:r>
              <a:rPr lang="ru-RU" i="1" dirty="0" smtClean="0"/>
              <a:t>«Подвиг Ленинграда»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2114946"/>
            <a:ext cx="4041775" cy="6397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i="1" dirty="0" smtClean="0"/>
              <a:t>«Культура. Познание. Совершенство»</a:t>
            </a:r>
            <a:endParaRPr lang="ru-RU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 descr="D:\мои документы\Блокада конференция\IMG_20170208_1706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3" y="2826633"/>
            <a:ext cx="2358293" cy="276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1\Desktop\краевед.фото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994" y="3140968"/>
            <a:ext cx="3955415" cy="2864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админ\Рабочий стол\ник-фото\картинки\природа\WALL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Участвуем в районных краеведческих программах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971924" cy="893755"/>
          </a:xfrm>
        </p:spPr>
        <p:txBody>
          <a:bodyPr>
            <a:noAutofit/>
          </a:bodyPr>
          <a:lstStyle/>
          <a:p>
            <a:pPr algn="ctr"/>
            <a:r>
              <a:rPr lang="ru-RU" sz="1400" i="1" dirty="0" smtClean="0"/>
              <a:t>Дачные поместья за Невской заставой</a:t>
            </a:r>
          </a:p>
          <a:p>
            <a:pPr algn="ctr"/>
            <a:r>
              <a:rPr lang="ru-RU" sz="1400" i="1" dirty="0" smtClean="0"/>
              <a:t>Село Александровское. Бывшее поместье князя Вяземского.</a:t>
            </a:r>
            <a:endParaRPr lang="ru-RU" sz="1400" i="1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500174"/>
            <a:ext cx="4070379" cy="857256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/>
              <a:t>Куракина дача</a:t>
            </a:r>
          </a:p>
          <a:p>
            <a:pPr algn="ctr"/>
            <a:endParaRPr lang="ru-RU" i="1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 descr="D:\Документы\Краеведение Зинченко Д.В\апраксины 26 февраля 2016\DSCN019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5525"/>
            <a:ext cx="3673548" cy="2376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1\AppData\Local\Microsoft\Windows\Temporary Internet Files\Content.Word\DSCN02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028" y="2635526"/>
            <a:ext cx="3646420" cy="2358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275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Команда краеведов   школы-интерната №18</vt:lpstr>
      <vt:lpstr>Презентация PowerPoint</vt:lpstr>
      <vt:lpstr>«Ребята с Невской заставы»</vt:lpstr>
      <vt:lpstr>Презентация PowerPoint</vt:lpstr>
      <vt:lpstr>Чем мы занимаемся?</vt:lpstr>
      <vt:lpstr>Где мы принимаем участие?  В районных  и городских конкурсах</vt:lpstr>
      <vt:lpstr>Районные конкурсы музея «Невская Застава»</vt:lpstr>
      <vt:lpstr>Участвуем в районных конференциях</vt:lpstr>
      <vt:lpstr>Участвуем в районных краеведческих программах</vt:lpstr>
      <vt:lpstr>Изучаем историю заводов  Невской заставы</vt:lpstr>
      <vt:lpstr>Участвуем в музейных краеведческих игровых программах</vt:lpstr>
    </vt:vector>
  </TitlesOfParts>
  <Company>123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_</cp:lastModifiedBy>
  <cp:revision>106</cp:revision>
  <dcterms:created xsi:type="dcterms:W3CDTF">2013-05-14T13:58:11Z</dcterms:created>
  <dcterms:modified xsi:type="dcterms:W3CDTF">2017-11-20T06:52:24Z</dcterms:modified>
</cp:coreProperties>
</file>